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8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3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87445" y="4831135"/>
            <a:ext cx="3603273" cy="520700"/>
          </a:xfrm>
        </p:spPr>
        <p:txBody>
          <a:bodyPr>
            <a:normAutofit/>
          </a:bodyPr>
          <a:lstStyle>
            <a:lvl1pPr>
              <a:defRPr sz="2133">
                <a:solidFill>
                  <a:srgbClr val="C93138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9599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3333" y="1806222"/>
            <a:ext cx="7427384" cy="269898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787445" y="4831135"/>
            <a:ext cx="3603273" cy="520700"/>
          </a:xfrm>
        </p:spPr>
        <p:txBody>
          <a:bodyPr>
            <a:normAutofit/>
          </a:bodyPr>
          <a:lstStyle>
            <a:lvl1pPr>
              <a:defRPr sz="2133">
                <a:solidFill>
                  <a:srgbClr val="C93138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87137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03969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9580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503969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7913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7" y="5446890"/>
            <a:ext cx="2522360" cy="988989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503969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7804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65182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024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6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5A0518-9459-96B2-31E3-6DC346BE1183}"/>
              </a:ext>
            </a:extLst>
          </p:cNvPr>
          <p:cNvSpPr txBox="1"/>
          <p:nvPr/>
        </p:nvSpPr>
        <p:spPr>
          <a:xfrm>
            <a:off x="175101" y="1455384"/>
            <a:ext cx="11723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atin typeface="Brandon Grotesque Bold" panose="020B0803020203060202" pitchFamily="34" charset="0"/>
              </a:rPr>
              <a:t>L     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53BC9-9882-F415-C934-4790E75CDBE8}"/>
              </a:ext>
            </a:extLst>
          </p:cNvPr>
          <p:cNvSpPr txBox="1"/>
          <p:nvPr/>
        </p:nvSpPr>
        <p:spPr>
          <a:xfrm>
            <a:off x="5739787" y="4839737"/>
            <a:ext cx="68264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Brandon Grotesque Bold" panose="020B0803020203060202" pitchFamily="34" charset="0"/>
              </a:rPr>
              <a:t>SONG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98516-DC76-6E78-A9EA-B479B9759B4D}"/>
              </a:ext>
            </a:extLst>
          </p:cNvPr>
          <p:cNvSpPr txBox="1"/>
          <p:nvPr/>
        </p:nvSpPr>
        <p:spPr>
          <a:xfrm>
            <a:off x="66573" y="141530"/>
            <a:ext cx="7471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The 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5D3B42-D1AC-7501-A7EB-5C052938DF27}"/>
              </a:ext>
            </a:extLst>
          </p:cNvPr>
          <p:cNvSpPr txBox="1"/>
          <p:nvPr/>
        </p:nvSpPr>
        <p:spPr>
          <a:xfrm>
            <a:off x="856733" y="521782"/>
            <a:ext cx="109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Interpreting the Song of Solomon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EC8DA-ED73-2897-38FD-84D189C2E239}"/>
              </a:ext>
            </a:extLst>
          </p:cNvPr>
          <p:cNvSpPr txBox="1"/>
          <p:nvPr/>
        </p:nvSpPr>
        <p:spPr>
          <a:xfrm>
            <a:off x="2833821" y="1819243"/>
            <a:ext cx="32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Literally?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153E1-EA85-983F-A169-9FCB61CD263D}"/>
              </a:ext>
            </a:extLst>
          </p:cNvPr>
          <p:cNvSpPr txBox="1"/>
          <p:nvPr/>
        </p:nvSpPr>
        <p:spPr>
          <a:xfrm>
            <a:off x="3933573" y="2737762"/>
            <a:ext cx="4337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Historically?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A049A-14D2-3982-AAF5-440CD9A1B88E}"/>
              </a:ext>
            </a:extLst>
          </p:cNvPr>
          <p:cNvSpPr txBox="1"/>
          <p:nvPr/>
        </p:nvSpPr>
        <p:spPr>
          <a:xfrm>
            <a:off x="5292815" y="3656281"/>
            <a:ext cx="32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Typically?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20D1B-588B-F862-3FD1-4D13C9B358CA}"/>
              </a:ext>
            </a:extLst>
          </p:cNvPr>
          <p:cNvSpPr txBox="1"/>
          <p:nvPr/>
        </p:nvSpPr>
        <p:spPr>
          <a:xfrm>
            <a:off x="-99152" y="5334331"/>
            <a:ext cx="4153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L     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54832-3957-12C6-EF7B-6DCD7E9A977C}"/>
              </a:ext>
            </a:extLst>
          </p:cNvPr>
          <p:cNvSpPr txBox="1"/>
          <p:nvPr/>
        </p:nvSpPr>
        <p:spPr>
          <a:xfrm>
            <a:off x="1630843" y="6321837"/>
            <a:ext cx="180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5D3B42-D1AC-7501-A7EB-5C052938DF27}"/>
              </a:ext>
            </a:extLst>
          </p:cNvPr>
          <p:cNvSpPr txBox="1"/>
          <p:nvPr/>
        </p:nvSpPr>
        <p:spPr>
          <a:xfrm>
            <a:off x="856733" y="493259"/>
            <a:ext cx="10005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Reading the Song of Solomon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EC8DA-ED73-2897-38FD-84D189C2E239}"/>
              </a:ext>
            </a:extLst>
          </p:cNvPr>
          <p:cNvSpPr txBox="1"/>
          <p:nvPr/>
        </p:nvSpPr>
        <p:spPr>
          <a:xfrm>
            <a:off x="1458101" y="1664200"/>
            <a:ext cx="5585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Courting the Bride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153E1-EA85-983F-A169-9FCB61CD263D}"/>
              </a:ext>
            </a:extLst>
          </p:cNvPr>
          <p:cNvSpPr txBox="1"/>
          <p:nvPr/>
        </p:nvSpPr>
        <p:spPr>
          <a:xfrm>
            <a:off x="3083013" y="3236640"/>
            <a:ext cx="602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Claiming the Bride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A049A-14D2-3982-AAF5-440CD9A1B88E}"/>
              </a:ext>
            </a:extLst>
          </p:cNvPr>
          <p:cNvSpPr txBox="1"/>
          <p:nvPr/>
        </p:nvSpPr>
        <p:spPr>
          <a:xfrm>
            <a:off x="4341341" y="4809079"/>
            <a:ext cx="7850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Communing with the Bride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B4ECA-D0CA-D9B2-A28F-C8B7C31D3878}"/>
              </a:ext>
            </a:extLst>
          </p:cNvPr>
          <p:cNvSpPr txBox="1"/>
          <p:nvPr/>
        </p:nvSpPr>
        <p:spPr>
          <a:xfrm>
            <a:off x="4747055" y="2266217"/>
            <a:ext cx="269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en-US" sz="4000" b="1" dirty="0"/>
              <a:t>1:1-3:5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210ED-135E-BAD7-DDC6-6BA2638D79D9}"/>
              </a:ext>
            </a:extLst>
          </p:cNvPr>
          <p:cNvSpPr txBox="1"/>
          <p:nvPr/>
        </p:nvSpPr>
        <p:spPr>
          <a:xfrm>
            <a:off x="6571736" y="3837234"/>
            <a:ext cx="269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―3:6-5:1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42DCC-5B3E-9D5D-15C5-2A69C2A00E52}"/>
              </a:ext>
            </a:extLst>
          </p:cNvPr>
          <p:cNvSpPr txBox="1"/>
          <p:nvPr/>
        </p:nvSpPr>
        <p:spPr>
          <a:xfrm>
            <a:off x="9106936" y="5408251"/>
            <a:ext cx="269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en-US" sz="4000" b="1" dirty="0"/>
              <a:t>5:2-8:14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20D1B-588B-F862-3FD1-4D13C9B358CA}"/>
              </a:ext>
            </a:extLst>
          </p:cNvPr>
          <p:cNvSpPr txBox="1"/>
          <p:nvPr/>
        </p:nvSpPr>
        <p:spPr>
          <a:xfrm>
            <a:off x="-99152" y="5334331"/>
            <a:ext cx="4153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L     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54832-3957-12C6-EF7B-6DCD7E9A977C}"/>
              </a:ext>
            </a:extLst>
          </p:cNvPr>
          <p:cNvSpPr txBox="1"/>
          <p:nvPr/>
        </p:nvSpPr>
        <p:spPr>
          <a:xfrm>
            <a:off x="1630843" y="6321837"/>
            <a:ext cx="180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3457415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5A0518-9459-96B2-31E3-6DC346BE1183}"/>
              </a:ext>
            </a:extLst>
          </p:cNvPr>
          <p:cNvSpPr txBox="1"/>
          <p:nvPr/>
        </p:nvSpPr>
        <p:spPr>
          <a:xfrm>
            <a:off x="175101" y="1455384"/>
            <a:ext cx="11723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L     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53BC9-9882-F415-C934-4790E75CDBE8}"/>
              </a:ext>
            </a:extLst>
          </p:cNvPr>
          <p:cNvSpPr txBox="1"/>
          <p:nvPr/>
        </p:nvSpPr>
        <p:spPr>
          <a:xfrm>
            <a:off x="5739787" y="4839737"/>
            <a:ext cx="68264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SONG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98516-DC76-6E78-A9EA-B479B9759B4D}"/>
              </a:ext>
            </a:extLst>
          </p:cNvPr>
          <p:cNvSpPr txBox="1"/>
          <p:nvPr/>
        </p:nvSpPr>
        <p:spPr>
          <a:xfrm>
            <a:off x="66573" y="141530"/>
            <a:ext cx="7471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The 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2345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Brandon Grotesque Bold</vt:lpstr>
      <vt:lpstr>Calibri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 Flores</dc:creator>
  <cp:lastModifiedBy>Zeke Flores</cp:lastModifiedBy>
  <cp:revision>5</cp:revision>
  <dcterms:created xsi:type="dcterms:W3CDTF">2023-09-19T15:46:17Z</dcterms:created>
  <dcterms:modified xsi:type="dcterms:W3CDTF">2023-09-29T16:43:07Z</dcterms:modified>
</cp:coreProperties>
</file>