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</p:sldMasterIdLst>
  <p:sldIdLst>
    <p:sldId id="269" r:id="rId3"/>
    <p:sldId id="258" r:id="rId4"/>
    <p:sldId id="261" r:id="rId5"/>
    <p:sldId id="267" r:id="rId6"/>
    <p:sldId id="264" r:id="rId7"/>
    <p:sldId id="265" r:id="rId8"/>
    <p:sldId id="266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735"/>
    <a:srgbClr val="FFD6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1223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DB6F5-9A24-3E70-6DE5-BA52ACE51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FC0AFF-E76C-29EA-AF8E-D720C22D2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BCFDF-F08A-CF76-F414-D052CC48F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B39C5-44FE-C1A2-7817-924A44401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363F4-D75A-04D8-DE69-538A0911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41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B8282F-B640-D87B-35A9-F60F186C2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F1CB1-357C-7664-4934-17B5BD6B5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BE6F0B-A92F-55A5-0CE0-82EBC1DCE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D40FA-2A35-D2BE-5647-4798CE941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0CB561-CD75-798D-7B43-D8801D8C7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94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7FFE1-CFBE-34DD-B68B-48C86FDF6E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81618-3D9D-EB53-2BF3-8AEA83D45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EB2DC-0D08-71EA-AB2B-F896A904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64CC1-FA15-F85C-1231-A98F7B4F8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677C0-174A-B8D1-6F92-3B825C0FD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2C8F7A-E3DE-4AA2-14CC-6A1A0613B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4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2CEA-96A9-E0BF-8317-A21D39EC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85616-FA79-6110-AF7C-AC1EB1668D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2DC07A-697B-46D1-CFCF-B26ED9850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E5AFDF-3847-B8BB-6FA5-A430D297E8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88EE22-F565-3000-3805-6A905D866C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0CA5F4-F3A0-89D5-826D-16608497E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804485-8396-1538-8590-53CD1FD14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37BA54-E16B-03CC-20A6-FB6C3979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44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7D1CC3-98F0-A0E9-531D-83184DAEB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BB38FC-90D9-237E-0722-C9F85030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971858-E9AF-5F5A-476D-E0B9D8BB3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AB32EA-BCCA-CB3C-8865-3FA96852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7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43250-D393-C058-2987-782564728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AA36FB-8178-6A64-027F-7566D8B38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43EDB-530F-9BE6-99A8-2D80C8638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116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230F5-7E0F-21F1-219B-CFE96179D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508E-57D9-4ED2-EFF9-662367B13E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423C2-164E-BDA5-C321-2C1C3E3681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A9902F-377D-3547-5231-B20347058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5982-FDD7-BBD5-9FC7-991CE3664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63DC8-7A53-A18B-A323-6BA0A7532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2846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9E7FB-0CFA-5A5B-297B-DFA11489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B7F039-C565-2946-065A-37401B02B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5E09-173D-0BB7-0C8F-75079782F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BE35E-3923-C74E-9971-C7CC1B50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82C15-5471-500E-8855-B766C8A9A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0A7E2-DCB3-2DD8-3A98-712B63F3D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3865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2F66D-FF3B-33D6-9C67-C526E3492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824E4-5DFA-274D-4CCA-D73483A967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D1784-3DB5-052F-5575-27C5B75A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FD5D4-179A-2C96-02C7-C8A77CC2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673E3-5CC7-13D3-6483-31E4C1233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83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1DFCEE-2A13-2B1F-9E08-D852EDAF3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AE1453-6E25-5C39-73A5-20B1E926EF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3AF71-D169-BAD2-B7C8-2F188E49B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F650F-B8DD-6498-850F-EEBCB4C45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15DD71-4073-6940-8B49-568DBA07D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76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813529" y="5651894"/>
            <a:ext cx="4554360" cy="520700"/>
          </a:xfrm>
        </p:spPr>
        <p:txBody>
          <a:bodyPr>
            <a:normAutofit/>
          </a:bodyPr>
          <a:lstStyle>
            <a:lvl1pPr>
              <a:defRPr sz="2133">
                <a:solidFill>
                  <a:srgbClr val="BEA85F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216405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25276" y="1612322"/>
            <a:ext cx="5830976" cy="3535436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 rot="17144537">
            <a:off x="6712564" y="3717797"/>
            <a:ext cx="5458853" cy="458368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4148236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18017" y="4205111"/>
            <a:ext cx="8027873" cy="1160877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813529" y="5651894"/>
            <a:ext cx="4554360" cy="520700"/>
          </a:xfrm>
        </p:spPr>
        <p:txBody>
          <a:bodyPr>
            <a:normAutofit/>
          </a:bodyPr>
          <a:lstStyle>
            <a:lvl1pPr>
              <a:defRPr sz="2133">
                <a:solidFill>
                  <a:srgbClr val="BEA85F"/>
                </a:solidFill>
              </a:defRPr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11453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1495778"/>
            <a:ext cx="10949099" cy="4028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43677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1495778"/>
            <a:ext cx="10949099" cy="4028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649821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01447" y="5912555"/>
            <a:ext cx="3185077" cy="42736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4417" y="1495778"/>
            <a:ext cx="10949099" cy="4028925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19732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189088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376174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8C810-3DAD-067B-FB59-43811278A4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C1895-9B84-A529-D445-63E180F56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5F0768-878F-EF70-CDC1-18385B87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0185F-FC72-1DD1-BF72-085460CF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6AE6B-5BEB-E758-B4AF-3401CA0B4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59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30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61984B-C4C4-6754-1983-9EFDD4130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EACA40-DBC5-225E-7CF1-0ED7026B5A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544743-F912-735C-E535-519853FBD3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F8C67-CE23-4593-9858-EC1A327C66F8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A8F63-D3E0-4E06-612D-99B1985D3B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FB0AD-C4D9-378E-1288-1E54116171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D20E-B05E-4C97-9F4C-7C77F922E5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0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0E6F30-3394-A53C-0933-6DE2ADD1FAE5}"/>
              </a:ext>
            </a:extLst>
          </p:cNvPr>
          <p:cNvSpPr txBox="1"/>
          <p:nvPr/>
        </p:nvSpPr>
        <p:spPr>
          <a:xfrm>
            <a:off x="0" y="5985638"/>
            <a:ext cx="121920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yriad Pro Black" panose="020B0903030403020204" pitchFamily="34" charset="0"/>
                <a:ea typeface="+mn-ea"/>
                <a:cs typeface="Arial" charset="0"/>
              </a:rPr>
              <a:t>2023 CONGREGATIONAL THEME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873970-758C-9506-9BB8-7076D7C82C9A}"/>
              </a:ext>
            </a:extLst>
          </p:cNvPr>
          <p:cNvSpPr txBox="1"/>
          <p:nvPr/>
        </p:nvSpPr>
        <p:spPr>
          <a:xfrm>
            <a:off x="1524000" y="5411660"/>
            <a:ext cx="9144000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yriad Pro Black" panose="020B0903030403020204" pitchFamily="34" charset="0"/>
                <a:ea typeface="+mn-ea"/>
                <a:cs typeface="Arial" charset="0"/>
              </a:rPr>
              <a:t>WEST OAKS CHURCH OF CHRIST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0FBE4E-D0D4-8722-CD51-C7BB54358238}"/>
              </a:ext>
            </a:extLst>
          </p:cNvPr>
          <p:cNvSpPr txBox="1"/>
          <p:nvPr/>
        </p:nvSpPr>
        <p:spPr>
          <a:xfrm>
            <a:off x="259491" y="412502"/>
            <a:ext cx="7269891" cy="110799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yriad Pro Black" panose="020B0903030403020204" pitchFamily="34" charset="0"/>
                <a:ea typeface="+mn-ea"/>
                <a:cs typeface="Arial" charset="0"/>
              </a:rPr>
              <a:t>COMMITMENT 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334446-9416-80CC-E81F-338DADF426FF}"/>
              </a:ext>
            </a:extLst>
          </p:cNvPr>
          <p:cNvSpPr txBox="1"/>
          <p:nvPr/>
        </p:nvSpPr>
        <p:spPr>
          <a:xfrm>
            <a:off x="259492" y="811370"/>
            <a:ext cx="7269892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>
                  <a:glow rad="127000">
                    <a:prstClr val="black"/>
                  </a:glow>
                </a:effectLst>
                <a:uLnTx/>
                <a:uFillTx/>
                <a:latin typeface="Myriad Pro Black" panose="020B0903030403020204" pitchFamily="34" charset="0"/>
                <a:ea typeface="+mn-ea"/>
                <a:cs typeface="Arial" charset="0"/>
              </a:rPr>
              <a:t>EXCELLENCE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464C9C-D7A5-BE8E-4246-7E63DA2A112D}"/>
              </a:ext>
            </a:extLst>
          </p:cNvPr>
          <p:cNvSpPr txBox="1"/>
          <p:nvPr/>
        </p:nvSpPr>
        <p:spPr>
          <a:xfrm>
            <a:off x="486561" y="2554594"/>
            <a:ext cx="67447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ple Chancery" panose="03020702040506060504" pitchFamily="66" charset="0"/>
                <a:ea typeface="+mn-ea"/>
                <a:cs typeface="+mn-cs"/>
              </a:rPr>
              <a:t>…if there is any excellence and if anything worthy of praise, dwell on these things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8F5505F-5836-A0C5-26C5-86EA298C573C}"/>
              </a:ext>
            </a:extLst>
          </p:cNvPr>
          <p:cNvSpPr txBox="1"/>
          <p:nvPr/>
        </p:nvSpPr>
        <p:spPr>
          <a:xfrm>
            <a:off x="3565321" y="4384622"/>
            <a:ext cx="34310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Pro Black" panose="020B0903030403020204" pitchFamily="34" charset="0"/>
                <a:ea typeface="+mn-ea"/>
                <a:cs typeface="+mn-cs"/>
              </a:rPr>
              <a:t>Philippians 4:8</a:t>
            </a:r>
          </a:p>
        </p:txBody>
      </p:sp>
    </p:spTree>
    <p:extLst>
      <p:ext uri="{BB962C8B-B14F-4D97-AF65-F5344CB8AC3E}">
        <p14:creationId xmlns:p14="http://schemas.microsoft.com/office/powerpoint/2010/main" val="19368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D5A69C8-9BDE-EEBA-A179-E33432736DCC}"/>
              </a:ext>
            </a:extLst>
          </p:cNvPr>
          <p:cNvSpPr txBox="1">
            <a:spLocks/>
          </p:cNvSpPr>
          <p:nvPr/>
        </p:nvSpPr>
        <p:spPr>
          <a:xfrm>
            <a:off x="3293481" y="5610148"/>
            <a:ext cx="5605038" cy="769639"/>
          </a:xfrm>
          <a:prstGeom prst="rect">
            <a:avLst/>
          </a:prstGeom>
        </p:spPr>
        <p:txBody>
          <a:bodyPr/>
          <a:lstStyle>
            <a:lvl1pPr marL="0" indent="0" algn="ctr" defTabSz="1219170" rtl="0" eaLnBrk="1" latinLnBrk="0" hangingPunct="1">
              <a:spcBef>
                <a:spcPct val="20000"/>
              </a:spcBef>
              <a:buFont typeface="Arial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1pPr>
            <a:lvl2pPr marL="1219170" indent="-609585" algn="ctr" defTabSz="1219170" rtl="0" eaLnBrk="1" latinLnBrk="0" hangingPunct="1">
              <a:spcBef>
                <a:spcPct val="20000"/>
              </a:spcBef>
              <a:buFont typeface="Arial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2pPr>
            <a:lvl3pPr marL="1219170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3pPr>
            <a:lvl4pPr marL="1828754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4pPr>
            <a:lvl5pPr marL="2438339" indent="0" algn="ctr" defTabSz="121917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>
                <a:solidFill>
                  <a:schemeClr val="tx1"/>
                </a:solidFill>
                <a:latin typeface="+mn-lt"/>
                <a:ea typeface="+mn-ea"/>
                <a:cs typeface="Apple Chancery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>
                <a:latin typeface="Brandon Grotesque Light" panose="020B0303020203060202" pitchFamily="34" charset="0"/>
              </a:rPr>
              <a:t>Colossians 4:2-4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56178-760F-DA88-A11D-D317152BE4BD}"/>
              </a:ext>
            </a:extLst>
          </p:cNvPr>
          <p:cNvSpPr txBox="1">
            <a:spLocks/>
          </p:cNvSpPr>
          <p:nvPr/>
        </p:nvSpPr>
        <p:spPr>
          <a:xfrm>
            <a:off x="3293481" y="3263693"/>
            <a:ext cx="5605038" cy="76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400" b="1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Light" panose="020B0303020203060202" pitchFamily="34" charset="0"/>
              </a:rPr>
              <a:t>EXCELLENT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B8EFE9A-8D5C-4AE5-6CD9-E447E2B3FAA3}"/>
              </a:ext>
            </a:extLst>
          </p:cNvPr>
          <p:cNvSpPr txBox="1">
            <a:spLocks/>
          </p:cNvSpPr>
          <p:nvPr/>
        </p:nvSpPr>
        <p:spPr>
          <a:xfrm>
            <a:off x="3293481" y="4203238"/>
            <a:ext cx="5605038" cy="13077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Light" panose="020B0303020203060202" pitchFamily="34" charset="0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F16AE1-3677-E89F-0A39-6801D6C7B809}"/>
              </a:ext>
            </a:extLst>
          </p:cNvPr>
          <p:cNvSpPr txBox="1">
            <a:spLocks/>
          </p:cNvSpPr>
          <p:nvPr/>
        </p:nvSpPr>
        <p:spPr>
          <a:xfrm>
            <a:off x="3370599" y="5797572"/>
            <a:ext cx="5605038" cy="76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EXCELLENT PRAYER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DB6-82B3-7546-1E94-F64E7527D0F3}"/>
              </a:ext>
            </a:extLst>
          </p:cNvPr>
          <p:cNvSpPr txBox="1"/>
          <p:nvPr/>
        </p:nvSpPr>
        <p:spPr>
          <a:xfrm>
            <a:off x="1524000" y="8039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Prayer That Is </a:t>
            </a:r>
            <a:r>
              <a:rPr lang="en-US" sz="5400" dirty="0">
                <a:solidFill>
                  <a:srgbClr val="FFC000"/>
                </a:solidFill>
                <a:latin typeface="Brandon Grotesque Bold" panose="020B0803020203060202" pitchFamily="34" charset="0"/>
              </a:rPr>
              <a:t>DEVOTED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214CE6-CEC0-0753-227E-E82FC88384FB}"/>
              </a:ext>
            </a:extLst>
          </p:cNvPr>
          <p:cNvSpPr txBox="1"/>
          <p:nvPr/>
        </p:nvSpPr>
        <p:spPr>
          <a:xfrm>
            <a:off x="2710250" y="1602998"/>
            <a:ext cx="6771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rejoicing in hope, </a:t>
            </a:r>
            <a:br>
              <a:rPr lang="en-US" sz="4000" dirty="0">
                <a:latin typeface="Minion Pro" panose="02040503050306020203" pitchFamily="18" charset="0"/>
              </a:rPr>
            </a:br>
            <a:r>
              <a:rPr lang="en-US" sz="4000" dirty="0">
                <a:latin typeface="Minion Pro" panose="02040503050306020203" pitchFamily="18" charset="0"/>
              </a:rPr>
              <a:t>persevering in tribulation, </a:t>
            </a:r>
            <a:br>
              <a:rPr lang="en-US" sz="4000" dirty="0">
                <a:latin typeface="Minion Pro" panose="02040503050306020203" pitchFamily="18" charset="0"/>
              </a:rPr>
            </a:br>
            <a:r>
              <a:rPr lang="en-US" sz="4000" dirty="0">
                <a:latin typeface="Minion Pro" panose="02040503050306020203" pitchFamily="18" charset="0"/>
              </a:rPr>
              <a:t>devoted to prayer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ED39A0F-814E-36F4-E9C9-FEAD48A97AA4}"/>
              </a:ext>
            </a:extLst>
          </p:cNvPr>
          <p:cNvSpPr txBox="1"/>
          <p:nvPr/>
        </p:nvSpPr>
        <p:spPr>
          <a:xfrm>
            <a:off x="4720281" y="3489567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Rom 12:12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D212D6A-C4E6-96C0-816A-CC66EBDD656F}"/>
              </a:ext>
            </a:extLst>
          </p:cNvPr>
          <p:cNvSpPr txBox="1"/>
          <p:nvPr/>
        </p:nvSpPr>
        <p:spPr>
          <a:xfrm>
            <a:off x="3855308" y="4224940"/>
            <a:ext cx="4481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pray without ceasing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1E6CA-F83C-5D27-0E2C-2A9CA1DDFB6A}"/>
              </a:ext>
            </a:extLst>
          </p:cNvPr>
          <p:cNvSpPr txBox="1"/>
          <p:nvPr/>
        </p:nvSpPr>
        <p:spPr>
          <a:xfrm>
            <a:off x="4720281" y="4823601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1 </a:t>
            </a:r>
            <a:r>
              <a:rPr lang="en-US" sz="3600" dirty="0" err="1">
                <a:latin typeface="Brandon Grotesque Light" panose="020B0303020203060202" pitchFamily="34" charset="0"/>
              </a:rPr>
              <a:t>Thess</a:t>
            </a:r>
            <a:r>
              <a:rPr lang="en-US" sz="3600" dirty="0">
                <a:latin typeface="Brandon Grotesque Light" panose="020B0303020203060202" pitchFamily="34" charset="0"/>
              </a:rPr>
              <a:t> 5:17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F16AE1-3677-E89F-0A39-6801D6C7B809}"/>
              </a:ext>
            </a:extLst>
          </p:cNvPr>
          <p:cNvSpPr txBox="1">
            <a:spLocks/>
          </p:cNvSpPr>
          <p:nvPr/>
        </p:nvSpPr>
        <p:spPr>
          <a:xfrm>
            <a:off x="3370599" y="5797572"/>
            <a:ext cx="5605038" cy="76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EXCELLENT PRAYER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DB6-82B3-7546-1E94-F64E7527D0F3}"/>
              </a:ext>
            </a:extLst>
          </p:cNvPr>
          <p:cNvSpPr txBox="1"/>
          <p:nvPr/>
        </p:nvSpPr>
        <p:spPr>
          <a:xfrm>
            <a:off x="1524000" y="8039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Prayer That Is </a:t>
            </a:r>
            <a:r>
              <a:rPr lang="en-US" sz="5400" dirty="0">
                <a:solidFill>
                  <a:srgbClr val="FFC000"/>
                </a:solidFill>
                <a:latin typeface="Brandon Grotesque Bold" panose="020B0803020203060202" pitchFamily="34" charset="0"/>
              </a:rPr>
              <a:t>DEVOTED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B48BDB-6C4C-990B-096C-1957F9368389}"/>
              </a:ext>
            </a:extLst>
          </p:cNvPr>
          <p:cNvSpPr txBox="1"/>
          <p:nvPr/>
        </p:nvSpPr>
        <p:spPr>
          <a:xfrm>
            <a:off x="2327190" y="1634931"/>
            <a:ext cx="75376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Jesus Himself would often slip away to the wilderness and pray.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6205E6-A39D-A1C9-0296-95E2EB083B5B}"/>
              </a:ext>
            </a:extLst>
          </p:cNvPr>
          <p:cNvSpPr txBox="1"/>
          <p:nvPr/>
        </p:nvSpPr>
        <p:spPr>
          <a:xfrm>
            <a:off x="4720281" y="2786146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Luke 5:16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994759-D438-FD9C-A2D0-8F5F95A3D120}"/>
              </a:ext>
            </a:extLst>
          </p:cNvPr>
          <p:cNvSpPr txBox="1"/>
          <p:nvPr/>
        </p:nvSpPr>
        <p:spPr>
          <a:xfrm>
            <a:off x="2154543" y="3432477"/>
            <a:ext cx="78829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He went off to the mountain to pray, and He spent the whole night </a:t>
            </a:r>
            <a:br>
              <a:rPr lang="en-US" sz="4000" dirty="0">
                <a:latin typeface="Minion Pro" panose="02040503050306020203" pitchFamily="18" charset="0"/>
              </a:rPr>
            </a:br>
            <a:r>
              <a:rPr lang="en-US" sz="4000" dirty="0">
                <a:latin typeface="Minion Pro" panose="02040503050306020203" pitchFamily="18" charset="0"/>
              </a:rPr>
              <a:t>in prayer to God.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38193-362C-A203-9C1E-E5FF4D4D4C26}"/>
              </a:ext>
            </a:extLst>
          </p:cNvPr>
          <p:cNvSpPr txBox="1"/>
          <p:nvPr/>
        </p:nvSpPr>
        <p:spPr>
          <a:xfrm>
            <a:off x="4720281" y="5188565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Luke 6:12</a:t>
            </a:r>
          </a:p>
        </p:txBody>
      </p:sp>
    </p:spTree>
    <p:extLst>
      <p:ext uri="{BB962C8B-B14F-4D97-AF65-F5344CB8AC3E}">
        <p14:creationId xmlns:p14="http://schemas.microsoft.com/office/powerpoint/2010/main" val="39754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F16AE1-3677-E89F-0A39-6801D6C7B809}"/>
              </a:ext>
            </a:extLst>
          </p:cNvPr>
          <p:cNvSpPr txBox="1">
            <a:spLocks/>
          </p:cNvSpPr>
          <p:nvPr/>
        </p:nvSpPr>
        <p:spPr>
          <a:xfrm>
            <a:off x="3370599" y="5797572"/>
            <a:ext cx="5605038" cy="76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EXCELLENT PRAYER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DB6-82B3-7546-1E94-F64E7527D0F3}"/>
              </a:ext>
            </a:extLst>
          </p:cNvPr>
          <p:cNvSpPr txBox="1"/>
          <p:nvPr/>
        </p:nvSpPr>
        <p:spPr>
          <a:xfrm>
            <a:off x="1524000" y="8039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Prayer That Is </a:t>
            </a:r>
            <a:r>
              <a:rPr lang="en-US" sz="5400" dirty="0">
                <a:solidFill>
                  <a:srgbClr val="FFC000"/>
                </a:solidFill>
                <a:latin typeface="Brandon Grotesque Bold" panose="020B0803020203060202" pitchFamily="34" charset="0"/>
              </a:rPr>
              <a:t>ALERT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7A0212-AC4F-7916-1D4A-1B199E680414}"/>
              </a:ext>
            </a:extLst>
          </p:cNvPr>
          <p:cNvSpPr txBox="1"/>
          <p:nvPr/>
        </p:nvSpPr>
        <p:spPr>
          <a:xfrm>
            <a:off x="2710249" y="1684157"/>
            <a:ext cx="67715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latin typeface="Minion Pro" panose="02040503050306020203" pitchFamily="18" charset="0"/>
              </a:rPr>
              <a:t>“Watch and pray that you </a:t>
            </a:r>
            <a:br>
              <a:rPr lang="en-US" sz="4000" i="1" dirty="0">
                <a:latin typeface="Minion Pro" panose="02040503050306020203" pitchFamily="18" charset="0"/>
              </a:rPr>
            </a:br>
            <a:r>
              <a:rPr lang="en-US" sz="4000" i="1" dirty="0">
                <a:latin typeface="Minion Pro" panose="02040503050306020203" pitchFamily="18" charset="0"/>
              </a:rPr>
              <a:t>do not enter into temptation”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F2ECA7-F7D5-D6D1-AB3E-B027938E875D}"/>
              </a:ext>
            </a:extLst>
          </p:cNvPr>
          <p:cNvSpPr txBox="1"/>
          <p:nvPr/>
        </p:nvSpPr>
        <p:spPr>
          <a:xfrm>
            <a:off x="4720281" y="2836440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Matt 26:41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C78693-4933-735D-E7C8-9E5A4732D5EB}"/>
              </a:ext>
            </a:extLst>
          </p:cNvPr>
          <p:cNvSpPr txBox="1"/>
          <p:nvPr/>
        </p:nvSpPr>
        <p:spPr>
          <a:xfrm>
            <a:off x="1424848" y="3763187"/>
            <a:ext cx="93423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that no advantage would be taken of us by Satan, for we are not ignorant of his schemes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6D07E1-F71A-291C-4DEE-1113DC30220D}"/>
              </a:ext>
            </a:extLst>
          </p:cNvPr>
          <p:cNvSpPr txBox="1"/>
          <p:nvPr/>
        </p:nvSpPr>
        <p:spPr>
          <a:xfrm>
            <a:off x="4720281" y="5043876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2 Cor 2:11</a:t>
            </a:r>
          </a:p>
        </p:txBody>
      </p:sp>
    </p:spTree>
    <p:extLst>
      <p:ext uri="{BB962C8B-B14F-4D97-AF65-F5344CB8AC3E}">
        <p14:creationId xmlns:p14="http://schemas.microsoft.com/office/powerpoint/2010/main" val="260306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F16AE1-3677-E89F-0A39-6801D6C7B809}"/>
              </a:ext>
            </a:extLst>
          </p:cNvPr>
          <p:cNvSpPr txBox="1">
            <a:spLocks/>
          </p:cNvSpPr>
          <p:nvPr/>
        </p:nvSpPr>
        <p:spPr>
          <a:xfrm>
            <a:off x="3370599" y="5797572"/>
            <a:ext cx="5605038" cy="76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EXCELLENT PRAYER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DB6-82B3-7546-1E94-F64E7527D0F3}"/>
              </a:ext>
            </a:extLst>
          </p:cNvPr>
          <p:cNvSpPr txBox="1"/>
          <p:nvPr/>
        </p:nvSpPr>
        <p:spPr>
          <a:xfrm>
            <a:off x="1524000" y="8039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Prayer That Is </a:t>
            </a:r>
            <a:r>
              <a:rPr lang="en-US" sz="5400" dirty="0">
                <a:solidFill>
                  <a:srgbClr val="FFC000"/>
                </a:solidFill>
                <a:latin typeface="Brandon Grotesque Bold" panose="020B0803020203060202" pitchFamily="34" charset="0"/>
              </a:rPr>
              <a:t>THANKFUL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B7BB07-A76F-B830-B203-6B2BB01F80F0}"/>
              </a:ext>
            </a:extLst>
          </p:cNvPr>
          <p:cNvSpPr txBox="1"/>
          <p:nvPr/>
        </p:nvSpPr>
        <p:spPr>
          <a:xfrm>
            <a:off x="1372643" y="1809047"/>
            <a:ext cx="94467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For even though they knew God, they did not honor Him as God or give thanks, </a:t>
            </a:r>
            <a:br>
              <a:rPr lang="en-US" sz="4000" dirty="0">
                <a:latin typeface="Minion Pro" panose="02040503050306020203" pitchFamily="18" charset="0"/>
              </a:rPr>
            </a:br>
            <a:r>
              <a:rPr lang="en-US" sz="4000" dirty="0">
                <a:latin typeface="Minion Pro" panose="02040503050306020203" pitchFamily="18" charset="0"/>
              </a:rPr>
              <a:t>but they became futile in their speculations, and their foolish heart was darkened.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C5C49F-9EA5-13F4-A63B-87766F3D061D}"/>
              </a:ext>
            </a:extLst>
          </p:cNvPr>
          <p:cNvSpPr txBox="1"/>
          <p:nvPr/>
        </p:nvSpPr>
        <p:spPr>
          <a:xfrm>
            <a:off x="4720281" y="4214542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Rom 1:21</a:t>
            </a:r>
          </a:p>
        </p:txBody>
      </p:sp>
    </p:spTree>
    <p:extLst>
      <p:ext uri="{BB962C8B-B14F-4D97-AF65-F5344CB8AC3E}">
        <p14:creationId xmlns:p14="http://schemas.microsoft.com/office/powerpoint/2010/main" val="56265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F16AE1-3677-E89F-0A39-6801D6C7B809}"/>
              </a:ext>
            </a:extLst>
          </p:cNvPr>
          <p:cNvSpPr txBox="1">
            <a:spLocks/>
          </p:cNvSpPr>
          <p:nvPr/>
        </p:nvSpPr>
        <p:spPr>
          <a:xfrm>
            <a:off x="3370599" y="5797572"/>
            <a:ext cx="5605038" cy="7696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/>
              <a:buNone/>
              <a:defRPr sz="12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1pPr>
            <a:lvl2pPr marL="914400" indent="-457200" algn="ctr" defTabSz="914400" rtl="0" eaLnBrk="1" latinLnBrk="0" hangingPunct="1">
              <a:spcBef>
                <a:spcPct val="20000"/>
              </a:spcBef>
              <a:buFont typeface="Arial"/>
              <a:buChar char="•"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000" kern="1200">
                <a:solidFill>
                  <a:srgbClr val="D0D0D0"/>
                </a:solidFill>
                <a:latin typeface="+mn-lt"/>
                <a:ea typeface="+mn-ea"/>
                <a:cs typeface="Apple Chancery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EXCELLENT PRAYER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635DB6-82B3-7546-1E94-F64E7527D0F3}"/>
              </a:ext>
            </a:extLst>
          </p:cNvPr>
          <p:cNvSpPr txBox="1"/>
          <p:nvPr/>
        </p:nvSpPr>
        <p:spPr>
          <a:xfrm>
            <a:off x="1524000" y="803934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  <a:latin typeface="Brandon Grotesque Light" panose="020B0303020203060202" pitchFamily="34" charset="0"/>
              </a:rPr>
              <a:t>Prayer That Is </a:t>
            </a:r>
            <a:r>
              <a:rPr lang="en-US" sz="5400" dirty="0">
                <a:solidFill>
                  <a:srgbClr val="FFC000"/>
                </a:solidFill>
                <a:latin typeface="Brandon Grotesque Bold" panose="020B0803020203060202" pitchFamily="34" charset="0"/>
              </a:rPr>
              <a:t>PURPOSEFUL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E36CEE-E5D9-78A7-1486-638C56093DBA}"/>
              </a:ext>
            </a:extLst>
          </p:cNvPr>
          <p:cNvSpPr txBox="1"/>
          <p:nvPr/>
        </p:nvSpPr>
        <p:spPr>
          <a:xfrm>
            <a:off x="1105359" y="2084468"/>
            <a:ext cx="99812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Minion Pro" panose="02040503050306020203" pitchFamily="18" charset="0"/>
              </a:rPr>
              <a:t>Pray on my behalf, that utterance may be given to me in the opening of my mouth, to make known with boldness the mystery of the gospel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490B7-0977-B754-784F-682BA3BAEBDE}"/>
              </a:ext>
            </a:extLst>
          </p:cNvPr>
          <p:cNvSpPr txBox="1"/>
          <p:nvPr/>
        </p:nvSpPr>
        <p:spPr>
          <a:xfrm>
            <a:off x="4720281" y="3941019"/>
            <a:ext cx="2751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Brandon Grotesque Light" panose="020B0303020203060202" pitchFamily="34" charset="0"/>
              </a:rPr>
              <a:t>Eph 6:19</a:t>
            </a:r>
          </a:p>
        </p:txBody>
      </p:sp>
    </p:spTree>
    <p:extLst>
      <p:ext uri="{BB962C8B-B14F-4D97-AF65-F5344CB8AC3E}">
        <p14:creationId xmlns:p14="http://schemas.microsoft.com/office/powerpoint/2010/main" val="179166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3DC5FB-9F65-80F5-1F48-2F5DB19BF96B}"/>
              </a:ext>
            </a:extLst>
          </p:cNvPr>
          <p:cNvSpPr txBox="1"/>
          <p:nvPr/>
        </p:nvSpPr>
        <p:spPr>
          <a:xfrm>
            <a:off x="0" y="565767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Bold" panose="020B0803020203060202" pitchFamily="34" charset="0"/>
              </a:rPr>
              <a:t>EXCELLENT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9C3DC1-0AD5-893C-8EB5-FC38ECBD8144}"/>
              </a:ext>
            </a:extLst>
          </p:cNvPr>
          <p:cNvSpPr txBox="1"/>
          <p:nvPr/>
        </p:nvSpPr>
        <p:spPr>
          <a:xfrm>
            <a:off x="1524000" y="99266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Bold" panose="020B0803020203060202" pitchFamily="34" charset="0"/>
              </a:rPr>
              <a:t>Devoted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E22EFF-FB16-101F-7CD1-0B88B9AB969A}"/>
              </a:ext>
            </a:extLst>
          </p:cNvPr>
          <p:cNvSpPr txBox="1"/>
          <p:nvPr/>
        </p:nvSpPr>
        <p:spPr>
          <a:xfrm>
            <a:off x="1524000" y="199366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Bold" panose="020B0803020203060202" pitchFamily="34" charset="0"/>
              </a:rPr>
              <a:t>Alert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E8B894-8766-584F-B2E9-8CFD3C335C2D}"/>
              </a:ext>
            </a:extLst>
          </p:cNvPr>
          <p:cNvSpPr txBox="1"/>
          <p:nvPr/>
        </p:nvSpPr>
        <p:spPr>
          <a:xfrm>
            <a:off x="1524000" y="2994672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Bold" panose="020B0803020203060202" pitchFamily="34" charset="0"/>
              </a:rPr>
              <a:t>Thankful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AB9C0F-CBD1-9CDA-020B-DF2F97BAA24A}"/>
              </a:ext>
            </a:extLst>
          </p:cNvPr>
          <p:cNvSpPr txBox="1"/>
          <p:nvPr/>
        </p:nvSpPr>
        <p:spPr>
          <a:xfrm>
            <a:off x="1524000" y="3995677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solidFill>
                  <a:srgbClr val="FFC000"/>
                </a:solidFill>
                <a:effectLst>
                  <a:glow rad="127000">
                    <a:srgbClr val="373735"/>
                  </a:glow>
                </a:effectLst>
                <a:latin typeface="Brandon Grotesque Bold" panose="020B0803020203060202" pitchFamily="34" charset="0"/>
              </a:rPr>
              <a:t>Purposeful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232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Apple Chancery</vt:lpstr>
      <vt:lpstr>Arial</vt:lpstr>
      <vt:lpstr>Brandon Grotesque Bold</vt:lpstr>
      <vt:lpstr>Brandon Grotesque Light</vt:lpstr>
      <vt:lpstr>Calibri</vt:lpstr>
      <vt:lpstr>Calibri Light</vt:lpstr>
      <vt:lpstr>Minion Pro</vt:lpstr>
      <vt:lpstr>Myriad Pro Black</vt:lpstr>
      <vt:lpstr>Trebuchet MS</vt:lpstr>
      <vt:lpstr>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Zeke Flores</dc:creator>
  <cp:lastModifiedBy>Zeke Flores</cp:lastModifiedBy>
  <cp:revision>8</cp:revision>
  <dcterms:created xsi:type="dcterms:W3CDTF">2023-09-25T17:09:46Z</dcterms:created>
  <dcterms:modified xsi:type="dcterms:W3CDTF">2023-09-29T18:37:08Z</dcterms:modified>
</cp:coreProperties>
</file>